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4" r:id="rId15"/>
    <p:sldId id="275" r:id="rId16"/>
    <p:sldId id="269" r:id="rId17"/>
    <p:sldId id="276" r:id="rId18"/>
    <p:sldId id="278" r:id="rId19"/>
    <p:sldId id="284" r:id="rId20"/>
    <p:sldId id="279" r:id="rId21"/>
    <p:sldId id="280" r:id="rId22"/>
    <p:sldId id="281" r:id="rId23"/>
    <p:sldId id="282" r:id="rId24"/>
    <p:sldId id="308" r:id="rId25"/>
    <p:sldId id="309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68" r:id="rId43"/>
    <p:sldId id="267" r:id="rId44"/>
    <p:sldId id="264" r:id="rId45"/>
    <p:sldId id="263" r:id="rId46"/>
    <p:sldId id="258" r:id="rId47"/>
    <p:sldId id="259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55" autoAdjust="0"/>
  </p:normalViewPr>
  <p:slideViewPr>
    <p:cSldViewPr snapToGrid="0">
      <p:cViewPr>
        <p:scale>
          <a:sx n="66" d="100"/>
          <a:sy n="66" d="100"/>
        </p:scale>
        <p:origin x="87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06/01/2025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</a:t>
            </a:r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system TV, but we do have convergence property cause we are doing rectilinear and semicircular motions so someway we are covered by good convergence properties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3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2257" y="1518248"/>
            <a:ext cx="36108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D5B50-82B8-15E6-ACFE-9F0B6AF9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15" y="2969538"/>
            <a:ext cx="6978655" cy="227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52" y="5494404"/>
            <a:ext cx="370522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52" y="6070181"/>
            <a:ext cx="6457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9ACE1-CF4B-B81A-5086-8226BE8B7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482"/>
            <a:ext cx="6415548" cy="3057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00A16E-F540-455B-0C87-9341AC343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451" y="3800517"/>
            <a:ext cx="6415549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EEA55-336C-3E7D-0E1F-509A2E41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2" y="1166693"/>
            <a:ext cx="10784530" cy="56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D80CE-FEDE-5FEC-DAAB-94FE779E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929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290B7-375A-4F81-461B-7A4D7D31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447"/>
            <a:ext cx="12192000" cy="559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1CC98-EB94-5F1A-C4E1-DD2F449B6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8" y="3428999"/>
            <a:ext cx="5487129" cy="2517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24353" y="1391724"/>
            <a:ext cx="548712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506655F-1E07-1D62-D129-5560B7FCF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" y="1984909"/>
            <a:ext cx="12181932" cy="286519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case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96" y="2174610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DAC3B-8FC6-F7C1-6882-0C988B6E1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96" y="4365329"/>
            <a:ext cx="6056290" cy="18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79AD4-922D-E64D-EC61-227E3DC47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05" y="3850973"/>
            <a:ext cx="6096001" cy="2905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0D47EE-3782-DA8E-3B45-1C7095F17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0664"/>
            <a:ext cx="6096001" cy="290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dirty="0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Output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814870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C7AB1E-BE5A-C93F-B6D2-EA2EFD2CA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0" y="1047611"/>
            <a:ext cx="12192000" cy="58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80114-6AD2-7B5E-7797-41C2673C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8433D-244F-521A-A670-E0C5A37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0D58B-D952-4D3B-0CA6-54BFE716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43" y="3728857"/>
            <a:ext cx="5306393" cy="243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CBE48-FCB6-F834-EA0B-56FAAFA402B1}"/>
              </a:ext>
            </a:extLst>
          </p:cNvPr>
          <p:cNvSpPr txBox="1"/>
          <p:nvPr/>
        </p:nvSpPr>
        <p:spPr>
          <a:xfrm>
            <a:off x="2846363" y="3052689"/>
            <a:ext cx="6499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Confronto tra linear e non linear nella zona sorpasso </a:t>
            </a:r>
          </a:p>
          <a:p>
            <a:pPr algn="ctr"/>
            <a:r>
              <a:rPr lang="it-IT" dirty="0"/>
              <a:t> + </a:t>
            </a:r>
          </a:p>
          <a:p>
            <a:pPr algn="ctr"/>
            <a:r>
              <a:rPr lang="it-IT" dirty="0"/>
              <a:t>Confronto tra linear e non linear nella zona curva a 90 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386473" cy="411133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5977457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described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state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case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ate error feedback trajectory tracking, linear controller">
            <a:extLst>
              <a:ext uri="{FF2B5EF4-FFF2-40B4-BE49-F238E27FC236}">
                <a16:creationId xmlns:a16="http://schemas.microsoft.com/office/drawing/2014/main" id="{7F5FC51C-1626-D57C-7551-88C03B187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" y="1942402"/>
            <a:ext cx="12181932" cy="3028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</TotalTime>
  <Words>740</Words>
  <Application>Microsoft Office PowerPoint</Application>
  <PresentationFormat>Widescreen</PresentationFormat>
  <Paragraphs>93</Paragraphs>
  <Slides>47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421</cp:revision>
  <dcterms:created xsi:type="dcterms:W3CDTF">2023-05-17T11:15:50Z</dcterms:created>
  <dcterms:modified xsi:type="dcterms:W3CDTF">2025-01-06T11:47:21Z</dcterms:modified>
</cp:coreProperties>
</file>